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9"/>
  </p:handoutMasterIdLst>
  <p:sldIdLst>
    <p:sldId id="256" r:id="rId2"/>
    <p:sldId id="287" r:id="rId3"/>
    <p:sldId id="288" r:id="rId4"/>
    <p:sldId id="289" r:id="rId5"/>
    <p:sldId id="300" r:id="rId6"/>
    <p:sldId id="291" r:id="rId7"/>
    <p:sldId id="30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FFFF66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95" autoAdjust="0"/>
  </p:normalViewPr>
  <p:slideViewPr>
    <p:cSldViewPr snapToGrid="0">
      <p:cViewPr varScale="1">
        <p:scale>
          <a:sx n="89" d="100"/>
          <a:sy n="89" d="100"/>
        </p:scale>
        <p:origin x="164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09EB68C-D064-437E-96B5-925AD65C2E0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0E683DB-77ED-4B7A-BB09-66E1ED17D3B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CC441FA2-DD75-4379-ADF9-6031F514313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D88660A2-2E71-44E9-BC4D-D22718DE4BA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EE3E18-240F-4CA7-83FB-83D03A20A26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026">
            <a:extLst>
              <a:ext uri="{FF2B5EF4-FFF2-40B4-BE49-F238E27FC236}">
                <a16:creationId xmlns:a16="http://schemas.microsoft.com/office/drawing/2014/main" id="{5127EFE6-1A72-4913-BD20-D80148AF221D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123" name="Group 1027">
              <a:extLst>
                <a:ext uri="{FF2B5EF4-FFF2-40B4-BE49-F238E27FC236}">
                  <a16:creationId xmlns:a16="http://schemas.microsoft.com/office/drawing/2014/main" id="{43763AE7-8562-4902-AEE6-503B72949FE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5124" name="Rectangle 1028">
                <a:extLst>
                  <a:ext uri="{FF2B5EF4-FFF2-40B4-BE49-F238E27FC236}">
                    <a16:creationId xmlns:a16="http://schemas.microsoft.com/office/drawing/2014/main" id="{672AD8F4-3233-49E9-975F-422975DD86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" name="Rectangle 1029">
                <a:extLst>
                  <a:ext uri="{FF2B5EF4-FFF2-40B4-BE49-F238E27FC236}">
                    <a16:creationId xmlns:a16="http://schemas.microsoft.com/office/drawing/2014/main" id="{6D62DCF6-5205-4783-AC18-0F5FCCBD6C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" name="Rectangle 1030">
                <a:extLst>
                  <a:ext uri="{FF2B5EF4-FFF2-40B4-BE49-F238E27FC236}">
                    <a16:creationId xmlns:a16="http://schemas.microsoft.com/office/drawing/2014/main" id="{81772441-EB3A-475C-B33E-AFC8E97D77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" name="Rectangle 1031">
                <a:extLst>
                  <a:ext uri="{FF2B5EF4-FFF2-40B4-BE49-F238E27FC236}">
                    <a16:creationId xmlns:a16="http://schemas.microsoft.com/office/drawing/2014/main" id="{C8925BF3-5F49-4E99-9766-7D8C96D7D6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8" name="Rectangle 1032">
                <a:extLst>
                  <a:ext uri="{FF2B5EF4-FFF2-40B4-BE49-F238E27FC236}">
                    <a16:creationId xmlns:a16="http://schemas.microsoft.com/office/drawing/2014/main" id="{4BBE838A-3072-428F-8369-904822D3FE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9" name="Rectangle 1033">
                <a:extLst>
                  <a:ext uri="{FF2B5EF4-FFF2-40B4-BE49-F238E27FC236}">
                    <a16:creationId xmlns:a16="http://schemas.microsoft.com/office/drawing/2014/main" id="{7EBA74C8-7AAF-4ADA-9CA2-3D010F8349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0" name="Rectangle 1034">
                <a:extLst>
                  <a:ext uri="{FF2B5EF4-FFF2-40B4-BE49-F238E27FC236}">
                    <a16:creationId xmlns:a16="http://schemas.microsoft.com/office/drawing/2014/main" id="{238AEF51-73F5-4F3F-A318-00E8CD1BAA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1" name="Rectangle 1035">
                <a:extLst>
                  <a:ext uri="{FF2B5EF4-FFF2-40B4-BE49-F238E27FC236}">
                    <a16:creationId xmlns:a16="http://schemas.microsoft.com/office/drawing/2014/main" id="{ED1403C6-B1E4-48DA-AFE6-BAEE525516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2" name="Rectangle 1036">
                <a:extLst>
                  <a:ext uri="{FF2B5EF4-FFF2-40B4-BE49-F238E27FC236}">
                    <a16:creationId xmlns:a16="http://schemas.microsoft.com/office/drawing/2014/main" id="{D0B6D3A1-3315-4FE0-A165-E02A740CCD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3" name="Rectangle 1037">
                <a:extLst>
                  <a:ext uri="{FF2B5EF4-FFF2-40B4-BE49-F238E27FC236}">
                    <a16:creationId xmlns:a16="http://schemas.microsoft.com/office/drawing/2014/main" id="{EF866D7C-6031-496D-BC12-9789458104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4" name="Rectangle 1038">
                <a:extLst>
                  <a:ext uri="{FF2B5EF4-FFF2-40B4-BE49-F238E27FC236}">
                    <a16:creationId xmlns:a16="http://schemas.microsoft.com/office/drawing/2014/main" id="{DDB3BE1E-F064-411F-A205-9C055059A8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5" name="Rectangle 1039">
                <a:extLst>
                  <a:ext uri="{FF2B5EF4-FFF2-40B4-BE49-F238E27FC236}">
                    <a16:creationId xmlns:a16="http://schemas.microsoft.com/office/drawing/2014/main" id="{78C8C9AD-3689-4632-8CA2-025DF90A5D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6" name="Rectangle 1040">
                <a:extLst>
                  <a:ext uri="{FF2B5EF4-FFF2-40B4-BE49-F238E27FC236}">
                    <a16:creationId xmlns:a16="http://schemas.microsoft.com/office/drawing/2014/main" id="{D7D1D35B-3541-4893-AC80-0C7219E267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7" name="Rectangle 1041">
                <a:extLst>
                  <a:ext uri="{FF2B5EF4-FFF2-40B4-BE49-F238E27FC236}">
                    <a16:creationId xmlns:a16="http://schemas.microsoft.com/office/drawing/2014/main" id="{2417F2BA-BDA0-4780-A96B-893680FCD6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8" name="Rectangle 1042">
                <a:extLst>
                  <a:ext uri="{FF2B5EF4-FFF2-40B4-BE49-F238E27FC236}">
                    <a16:creationId xmlns:a16="http://schemas.microsoft.com/office/drawing/2014/main" id="{F8A492A5-9E20-44FE-B2EE-B005258F4B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9" name="Rectangle 1043">
                <a:extLst>
                  <a:ext uri="{FF2B5EF4-FFF2-40B4-BE49-F238E27FC236}">
                    <a16:creationId xmlns:a16="http://schemas.microsoft.com/office/drawing/2014/main" id="{2D00EF4E-492D-4755-9C4F-7BAC9FA8F1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" name="Rectangle 1044">
                <a:extLst>
                  <a:ext uri="{FF2B5EF4-FFF2-40B4-BE49-F238E27FC236}">
                    <a16:creationId xmlns:a16="http://schemas.microsoft.com/office/drawing/2014/main" id="{92698EFE-537C-469F-A113-E5CEFEDA2D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1" name="Rectangle 1045">
                <a:extLst>
                  <a:ext uri="{FF2B5EF4-FFF2-40B4-BE49-F238E27FC236}">
                    <a16:creationId xmlns:a16="http://schemas.microsoft.com/office/drawing/2014/main" id="{DC74C032-84C0-40E7-9D89-39F2B5AE81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2" name="Rectangle 1046">
                <a:extLst>
                  <a:ext uri="{FF2B5EF4-FFF2-40B4-BE49-F238E27FC236}">
                    <a16:creationId xmlns:a16="http://schemas.microsoft.com/office/drawing/2014/main" id="{B0FE63A9-5BF3-4F4D-BF6A-7172CCB7CF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3" name="Rectangle 1047">
                <a:extLst>
                  <a:ext uri="{FF2B5EF4-FFF2-40B4-BE49-F238E27FC236}">
                    <a16:creationId xmlns:a16="http://schemas.microsoft.com/office/drawing/2014/main" id="{7ED2465E-88AC-4286-ADED-D92155B562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4" name="Rectangle 1048">
                <a:extLst>
                  <a:ext uri="{FF2B5EF4-FFF2-40B4-BE49-F238E27FC236}">
                    <a16:creationId xmlns:a16="http://schemas.microsoft.com/office/drawing/2014/main" id="{A350BBDA-333C-4DF0-B05E-73602319ED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5" name="Rectangle 1049">
                <a:extLst>
                  <a:ext uri="{FF2B5EF4-FFF2-40B4-BE49-F238E27FC236}">
                    <a16:creationId xmlns:a16="http://schemas.microsoft.com/office/drawing/2014/main" id="{4B4288F2-F179-4232-A658-492FFACF41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6" name="Rectangle 1050">
                <a:extLst>
                  <a:ext uri="{FF2B5EF4-FFF2-40B4-BE49-F238E27FC236}">
                    <a16:creationId xmlns:a16="http://schemas.microsoft.com/office/drawing/2014/main" id="{B5085012-6265-4E56-BC2B-C2263062A7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7" name="Rectangle 1051">
                <a:extLst>
                  <a:ext uri="{FF2B5EF4-FFF2-40B4-BE49-F238E27FC236}">
                    <a16:creationId xmlns:a16="http://schemas.microsoft.com/office/drawing/2014/main" id="{CB8B54A2-CCC7-4D1C-B605-25A7139153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8" name="Rectangle 1052">
                <a:extLst>
                  <a:ext uri="{FF2B5EF4-FFF2-40B4-BE49-F238E27FC236}">
                    <a16:creationId xmlns:a16="http://schemas.microsoft.com/office/drawing/2014/main" id="{9A50FF06-755E-444B-8D92-E049FB0D0A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9" name="Rectangle 1053">
                <a:extLst>
                  <a:ext uri="{FF2B5EF4-FFF2-40B4-BE49-F238E27FC236}">
                    <a16:creationId xmlns:a16="http://schemas.microsoft.com/office/drawing/2014/main" id="{DB7AB13B-FAB7-4FFC-AF95-374EBB1B86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0" name="Rectangle 1054">
                <a:extLst>
                  <a:ext uri="{FF2B5EF4-FFF2-40B4-BE49-F238E27FC236}">
                    <a16:creationId xmlns:a16="http://schemas.microsoft.com/office/drawing/2014/main" id="{7FA6C481-865B-4F87-9E5B-DCD8273D32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1" name="Rectangle 1055">
                <a:extLst>
                  <a:ext uri="{FF2B5EF4-FFF2-40B4-BE49-F238E27FC236}">
                    <a16:creationId xmlns:a16="http://schemas.microsoft.com/office/drawing/2014/main" id="{47EB0484-04AD-4F00-8440-2FF5DABC25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2" name="Rectangle 1056">
                <a:extLst>
                  <a:ext uri="{FF2B5EF4-FFF2-40B4-BE49-F238E27FC236}">
                    <a16:creationId xmlns:a16="http://schemas.microsoft.com/office/drawing/2014/main" id="{9EF37721-029A-44FE-BB0E-6FF5AC833A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3" name="Rectangle 1057">
                <a:extLst>
                  <a:ext uri="{FF2B5EF4-FFF2-40B4-BE49-F238E27FC236}">
                    <a16:creationId xmlns:a16="http://schemas.microsoft.com/office/drawing/2014/main" id="{ABD0BF0C-5DDA-4069-9A9C-2B8F885DAD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4" name="Rectangle 1058">
                <a:extLst>
                  <a:ext uri="{FF2B5EF4-FFF2-40B4-BE49-F238E27FC236}">
                    <a16:creationId xmlns:a16="http://schemas.microsoft.com/office/drawing/2014/main" id="{BE3CEBCF-D175-462F-AF88-CAD81ED2AF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5" name="Rectangle 1059">
                <a:extLst>
                  <a:ext uri="{FF2B5EF4-FFF2-40B4-BE49-F238E27FC236}">
                    <a16:creationId xmlns:a16="http://schemas.microsoft.com/office/drawing/2014/main" id="{345C996B-89A2-4DA4-906C-D7CF49B6EC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6" name="Rectangle 1060">
                <a:extLst>
                  <a:ext uri="{FF2B5EF4-FFF2-40B4-BE49-F238E27FC236}">
                    <a16:creationId xmlns:a16="http://schemas.microsoft.com/office/drawing/2014/main" id="{B3AB36FC-CDCF-4162-A309-9E297AAD50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7" name="Rectangle 1061">
                <a:extLst>
                  <a:ext uri="{FF2B5EF4-FFF2-40B4-BE49-F238E27FC236}">
                    <a16:creationId xmlns:a16="http://schemas.microsoft.com/office/drawing/2014/main" id="{97AE019B-26A0-4A3C-A532-080CBDF4D7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8" name="Rectangle 1062">
                <a:extLst>
                  <a:ext uri="{FF2B5EF4-FFF2-40B4-BE49-F238E27FC236}">
                    <a16:creationId xmlns:a16="http://schemas.microsoft.com/office/drawing/2014/main" id="{E9307FEA-B5D1-4343-A299-6AE3786146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9" name="Rectangle 1063">
                <a:extLst>
                  <a:ext uri="{FF2B5EF4-FFF2-40B4-BE49-F238E27FC236}">
                    <a16:creationId xmlns:a16="http://schemas.microsoft.com/office/drawing/2014/main" id="{BDFAFAB2-D3D3-445B-BADD-03990D7E79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0" name="Rectangle 1064">
                <a:extLst>
                  <a:ext uri="{FF2B5EF4-FFF2-40B4-BE49-F238E27FC236}">
                    <a16:creationId xmlns:a16="http://schemas.microsoft.com/office/drawing/2014/main" id="{AD215DB3-97D9-41AE-A5AC-A2605F0C5F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1" name="Rectangle 1065">
                <a:extLst>
                  <a:ext uri="{FF2B5EF4-FFF2-40B4-BE49-F238E27FC236}">
                    <a16:creationId xmlns:a16="http://schemas.microsoft.com/office/drawing/2014/main" id="{E477B742-C1E0-4D5D-86F5-D2E322D0FF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2" name="Rectangle 1066">
                <a:extLst>
                  <a:ext uri="{FF2B5EF4-FFF2-40B4-BE49-F238E27FC236}">
                    <a16:creationId xmlns:a16="http://schemas.microsoft.com/office/drawing/2014/main" id="{E9CA5CA1-E2F2-4072-BAEC-B6EF5FC894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3" name="Rectangle 1067">
                <a:extLst>
                  <a:ext uri="{FF2B5EF4-FFF2-40B4-BE49-F238E27FC236}">
                    <a16:creationId xmlns:a16="http://schemas.microsoft.com/office/drawing/2014/main" id="{C9DB75DF-3FA9-471A-856F-24723F7434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4" name="Rectangle 1068">
                <a:extLst>
                  <a:ext uri="{FF2B5EF4-FFF2-40B4-BE49-F238E27FC236}">
                    <a16:creationId xmlns:a16="http://schemas.microsoft.com/office/drawing/2014/main" id="{5DE82A8D-2FF5-4F8A-AA61-C07416C4E5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5" name="Rectangle 1069">
                <a:extLst>
                  <a:ext uri="{FF2B5EF4-FFF2-40B4-BE49-F238E27FC236}">
                    <a16:creationId xmlns:a16="http://schemas.microsoft.com/office/drawing/2014/main" id="{74710CB8-262C-48DC-83B6-5F686E935A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6" name="Rectangle 1070">
                <a:extLst>
                  <a:ext uri="{FF2B5EF4-FFF2-40B4-BE49-F238E27FC236}">
                    <a16:creationId xmlns:a16="http://schemas.microsoft.com/office/drawing/2014/main" id="{B5759845-B99D-4592-B8E6-14AC22F848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7" name="Rectangle 1071">
                <a:extLst>
                  <a:ext uri="{FF2B5EF4-FFF2-40B4-BE49-F238E27FC236}">
                    <a16:creationId xmlns:a16="http://schemas.microsoft.com/office/drawing/2014/main" id="{891A61F6-428C-4C11-BBF0-8B19DDCC13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8" name="Rectangle 1072">
                <a:extLst>
                  <a:ext uri="{FF2B5EF4-FFF2-40B4-BE49-F238E27FC236}">
                    <a16:creationId xmlns:a16="http://schemas.microsoft.com/office/drawing/2014/main" id="{9FB9FC98-34CF-4B77-844E-C7F5330C9F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9" name="Rectangle 1073">
                <a:extLst>
                  <a:ext uri="{FF2B5EF4-FFF2-40B4-BE49-F238E27FC236}">
                    <a16:creationId xmlns:a16="http://schemas.microsoft.com/office/drawing/2014/main" id="{0827984A-3C76-48D1-AD61-A7C5A45D5C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0" name="Rectangle 1074">
                <a:extLst>
                  <a:ext uri="{FF2B5EF4-FFF2-40B4-BE49-F238E27FC236}">
                    <a16:creationId xmlns:a16="http://schemas.microsoft.com/office/drawing/2014/main" id="{AB41528A-536C-451E-81B0-D90EFBD7CE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1" name="Rectangle 1075">
                <a:extLst>
                  <a:ext uri="{FF2B5EF4-FFF2-40B4-BE49-F238E27FC236}">
                    <a16:creationId xmlns:a16="http://schemas.microsoft.com/office/drawing/2014/main" id="{FAABCFFE-0857-4B45-94A2-628F275EE5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2" name="Rectangle 1076">
                <a:extLst>
                  <a:ext uri="{FF2B5EF4-FFF2-40B4-BE49-F238E27FC236}">
                    <a16:creationId xmlns:a16="http://schemas.microsoft.com/office/drawing/2014/main" id="{6D3CC7BF-3981-4575-BBF5-B5AABEFDDC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3" name="Rectangle 1077">
                <a:extLst>
                  <a:ext uri="{FF2B5EF4-FFF2-40B4-BE49-F238E27FC236}">
                    <a16:creationId xmlns:a16="http://schemas.microsoft.com/office/drawing/2014/main" id="{ACA41E1E-7BBC-469B-8AAA-4EDDC7DCED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4" name="Rectangle 1078">
                <a:extLst>
                  <a:ext uri="{FF2B5EF4-FFF2-40B4-BE49-F238E27FC236}">
                    <a16:creationId xmlns:a16="http://schemas.microsoft.com/office/drawing/2014/main" id="{A4BDD282-9D7D-4154-A6C0-6A82226653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5" name="Rectangle 1079">
                <a:extLst>
                  <a:ext uri="{FF2B5EF4-FFF2-40B4-BE49-F238E27FC236}">
                    <a16:creationId xmlns:a16="http://schemas.microsoft.com/office/drawing/2014/main" id="{79566DB8-F8B0-414E-B83A-4557D7E04D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6" name="Rectangle 1080">
                <a:extLst>
                  <a:ext uri="{FF2B5EF4-FFF2-40B4-BE49-F238E27FC236}">
                    <a16:creationId xmlns:a16="http://schemas.microsoft.com/office/drawing/2014/main" id="{CBEF85BA-FD95-416E-9722-43A4A2E7F9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7" name="Rectangle 1081">
                <a:extLst>
                  <a:ext uri="{FF2B5EF4-FFF2-40B4-BE49-F238E27FC236}">
                    <a16:creationId xmlns:a16="http://schemas.microsoft.com/office/drawing/2014/main" id="{FF90CFD1-23D6-4F77-87CC-45DCD5757C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8" name="Rectangle 1082">
                <a:extLst>
                  <a:ext uri="{FF2B5EF4-FFF2-40B4-BE49-F238E27FC236}">
                    <a16:creationId xmlns:a16="http://schemas.microsoft.com/office/drawing/2014/main" id="{68DBB04E-1A54-4460-A946-B7BC8CBE01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9" name="Rectangle 1083">
                <a:extLst>
                  <a:ext uri="{FF2B5EF4-FFF2-40B4-BE49-F238E27FC236}">
                    <a16:creationId xmlns:a16="http://schemas.microsoft.com/office/drawing/2014/main" id="{CB675DB1-392C-44D8-8C71-7B0D2B588A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0" name="Rectangle 1084">
                <a:extLst>
                  <a:ext uri="{FF2B5EF4-FFF2-40B4-BE49-F238E27FC236}">
                    <a16:creationId xmlns:a16="http://schemas.microsoft.com/office/drawing/2014/main" id="{A1FC3B7F-6B83-43AF-BD12-CA6206EE53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1" name="Rectangle 1085">
                <a:extLst>
                  <a:ext uri="{FF2B5EF4-FFF2-40B4-BE49-F238E27FC236}">
                    <a16:creationId xmlns:a16="http://schemas.microsoft.com/office/drawing/2014/main" id="{8A5819A0-7934-44E0-952F-0CBB41D6E4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2" name="Rectangle 1086">
                <a:extLst>
                  <a:ext uri="{FF2B5EF4-FFF2-40B4-BE49-F238E27FC236}">
                    <a16:creationId xmlns:a16="http://schemas.microsoft.com/office/drawing/2014/main" id="{8164955D-AFB7-4ABC-B098-14E453DD5B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3" name="Rectangle 1087">
                <a:extLst>
                  <a:ext uri="{FF2B5EF4-FFF2-40B4-BE49-F238E27FC236}">
                    <a16:creationId xmlns:a16="http://schemas.microsoft.com/office/drawing/2014/main" id="{BAA2889E-E5E1-4418-9B3D-1B6F024053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84" name="Rectangle 1088">
              <a:extLst>
                <a:ext uri="{FF2B5EF4-FFF2-40B4-BE49-F238E27FC236}">
                  <a16:creationId xmlns:a16="http://schemas.microsoft.com/office/drawing/2014/main" id="{AA48178F-CFAD-4EB2-88AC-97A613E59C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5" name="Rectangle 1089">
              <a:extLst>
                <a:ext uri="{FF2B5EF4-FFF2-40B4-BE49-F238E27FC236}">
                  <a16:creationId xmlns:a16="http://schemas.microsoft.com/office/drawing/2014/main" id="{73361834-053A-458A-88D7-8CBCE79A1A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86" name="Rectangle 1090">
            <a:extLst>
              <a:ext uri="{FF2B5EF4-FFF2-40B4-BE49-F238E27FC236}">
                <a16:creationId xmlns:a16="http://schemas.microsoft.com/office/drawing/2014/main" id="{9F071C6A-4B73-4EF0-AC32-F60630686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5187" name="Rectangle 1091">
            <a:extLst>
              <a:ext uri="{FF2B5EF4-FFF2-40B4-BE49-F238E27FC236}">
                <a16:creationId xmlns:a16="http://schemas.microsoft.com/office/drawing/2014/main" id="{729F2B24-E84F-482B-9BA7-B380558F613C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88" name="Rectangle 1092">
            <a:extLst>
              <a:ext uri="{FF2B5EF4-FFF2-40B4-BE49-F238E27FC236}">
                <a16:creationId xmlns:a16="http://schemas.microsoft.com/office/drawing/2014/main" id="{0A1D7FE9-BF45-4A8D-92D5-30E3DF189697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189" name="Rectangle 1093">
            <a:extLst>
              <a:ext uri="{FF2B5EF4-FFF2-40B4-BE49-F238E27FC236}">
                <a16:creationId xmlns:a16="http://schemas.microsoft.com/office/drawing/2014/main" id="{9418F0C4-D442-4284-9E74-414245968F70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90" name="Rectangle 1094">
            <a:extLst>
              <a:ext uri="{FF2B5EF4-FFF2-40B4-BE49-F238E27FC236}">
                <a16:creationId xmlns:a16="http://schemas.microsoft.com/office/drawing/2014/main" id="{2F7F9AA4-AD46-4EC9-9DCE-43F3F85FCE6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91" name="Rectangle 1095">
            <a:extLst>
              <a:ext uri="{FF2B5EF4-FFF2-40B4-BE49-F238E27FC236}">
                <a16:creationId xmlns:a16="http://schemas.microsoft.com/office/drawing/2014/main" id="{E34F1AEA-242D-478D-B8DA-E9995D2AEC0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8CD9860-36F4-4A44-B394-EB7A23EEEF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F37A1-87E6-4CD1-AE60-5CDC3D56F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C1E1DC-3381-469F-9AE1-6B2ADDC3D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D8520-9DBC-40A4-920B-5297BC97A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EDE2C-D718-4A07-AAAA-3A46F0514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8C076-635C-4EE4-996E-B4C940B90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5A521-6285-45AB-B33D-625BC6A60B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2795944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AB13F8-A803-4815-BE70-DF69E134E9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5205FC-E3CA-4E8A-84B0-7635A997D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F94C3-CC1C-4DE3-9D20-0CE669DBE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E5F90-546E-4FB6-A142-E6141A849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3C116-8E89-488E-9CD4-33F690FEF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8B464-3469-4459-BA6E-4C8AD149FE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6628267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88137-42FF-41F1-9F99-88D54BE62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5FFAB-51A4-48C0-AD6C-363EAFD79E07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6CFD7D-D427-4BBE-95E4-A40518C4AB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131403-7231-423E-9A75-5F6D0BC59B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25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FF0704-86E4-4746-9709-6D2DAC2F0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0925" y="6286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981C4-29C9-438F-A4BB-62BA41806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99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8EE1CD2-FC55-4B34-BBCD-D6F25E82BE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787805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AE127-E6DE-485E-843A-407C47509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D0047-4A46-46A2-8FAE-5C7AA603EC3D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02F783-6C55-4828-A737-7D55DA713663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5043488" y="1905000"/>
            <a:ext cx="3979862" cy="2019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AE76F2-8349-40A2-875B-24679E63EDBF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5043488" y="4076700"/>
            <a:ext cx="3979862" cy="2019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9C427C-0999-4DB0-AB97-52C5CF6277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25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9AD9435-71AD-42A7-8BF3-764C8ED65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0925" y="6286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9622FBB-ACE8-4CBD-8FA0-7DC0FDE15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99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41A5F97-F3A7-492A-8799-50C7147DEB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756921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788DE-9883-435E-A8DD-5639FF5F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1FFC6-47BB-4B0F-97BC-9CAA0DB35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1543B-2014-4CDF-9407-F4000FF46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10839-0883-4B74-9D6A-558EB8898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B8B5A-82C9-4A23-B068-6C2C3C18C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90C17-BAF0-491C-88C0-132F0D30FA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3199772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E4304-0B7C-487D-B55E-C746815C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5DFD7E-00E4-4463-B39A-F06290F1E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10653-0713-4E02-9671-80D354E07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E3CB8-6BB2-47F3-8018-B2320F072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B07DD-98E3-4DD3-984A-70937D8E3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EDEE7-B4E1-4B37-BF41-4E3D51BA27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4311904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4CCC6-7336-4F23-87E1-3E57D0518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1DC74-FB51-4261-BA07-70A67B1E4B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8203EE-0FC3-4FA2-A969-21E69D0F1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106E7B-B51D-4C9B-BADE-A2F2710CA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CE9E2B-91C6-466B-A210-E3088BF9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E33D3-2651-4131-B7E8-988D29F9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6D62A-43DF-48AD-A25E-E4662B8B4E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043542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10CB6-5C09-4951-95D0-AE3B4006B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27E9FC-7B8D-4CC7-98CC-995065EBF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46F02-9C0C-4019-BDB8-F70C81D62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AC3A7-3E9F-4612-8A70-D3AADC8EA8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B124A0-DF9F-41F8-A25B-9C4750153D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D76E53-29A2-4158-AAE2-097241E7E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431228-FAD6-47DC-9D02-FA54009DD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6B3166-4E7A-4D0D-AD2E-CB2FF0DCA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CB60F-0D8F-4FB3-9708-7E8BB76AF1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2115225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96A88-D065-4044-BBA2-6A6FC0AB2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A58A4-9230-42C8-ADE9-2F7B8AAB7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569F89-8E48-4D41-87FF-1B965DFDA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75B070-D98C-4039-BABB-91ADF31FE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315A7F-DBAC-428E-BFA2-DD508EE2F7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1514345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AC8107-22D0-4FE6-B326-DDE7440FD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02CD75-A0CB-4DD3-93DC-D132699B1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1DF35-988E-44AB-ABAC-0012DA0E6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F6377-2D1D-4549-8AAB-0E34952891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669167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396D3-B87A-4702-8AD8-119F25A0B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04479-BC16-4B1B-BC21-4D4DCC787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E039C-F48C-4513-B216-3815C3123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E2B50-34AA-4C8E-8F6E-AEABDE5BF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778C64-A901-4F79-9637-E6904D6A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86FC03-7C3A-4DFA-B6CD-601A45D5D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264AC-3BF2-41F7-B61A-FA5DB82621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036081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41904-C44F-4E7D-A584-E177EDFFF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CF9872-033A-43A9-A5B4-2EADC22D68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247215-DDEC-41CB-96C0-9AC72A4B3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F2C70-6054-461B-949A-FCA904E42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478AE8-AD49-428C-8DF1-5045EFA35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3FD829-1335-4222-B9BF-B7B4EC20B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5E42A-9DFC-493D-8EDF-91ED6CD321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656147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>
            <a:extLst>
              <a:ext uri="{FF2B5EF4-FFF2-40B4-BE49-F238E27FC236}">
                <a16:creationId xmlns:a16="http://schemas.microsoft.com/office/drawing/2014/main" id="{718E0C87-B101-4027-85F2-84E0B63666F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4099" name="Rectangle 3">
              <a:extLst>
                <a:ext uri="{FF2B5EF4-FFF2-40B4-BE49-F238E27FC236}">
                  <a16:creationId xmlns:a16="http://schemas.microsoft.com/office/drawing/2014/main" id="{C867DF6F-2077-4C3A-AE8D-4B9B0EEFDC3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" name="Rectangle 4">
              <a:extLst>
                <a:ext uri="{FF2B5EF4-FFF2-40B4-BE49-F238E27FC236}">
                  <a16:creationId xmlns:a16="http://schemas.microsoft.com/office/drawing/2014/main" id="{89B76EA3-0DD2-4E96-BD38-CEBAE3B703B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" name="Rectangle 5">
              <a:extLst>
                <a:ext uri="{FF2B5EF4-FFF2-40B4-BE49-F238E27FC236}">
                  <a16:creationId xmlns:a16="http://schemas.microsoft.com/office/drawing/2014/main" id="{CD6F1251-97DD-4ED7-A51E-DA27E191907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2" name="Rectangle 6">
              <a:extLst>
                <a:ext uri="{FF2B5EF4-FFF2-40B4-BE49-F238E27FC236}">
                  <a16:creationId xmlns:a16="http://schemas.microsoft.com/office/drawing/2014/main" id="{014452CD-A0B5-4BFF-B926-2B13FB83B75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" name="Rectangle 7">
              <a:extLst>
                <a:ext uri="{FF2B5EF4-FFF2-40B4-BE49-F238E27FC236}">
                  <a16:creationId xmlns:a16="http://schemas.microsoft.com/office/drawing/2014/main" id="{6965C961-08F9-4E7B-854E-1A4D2406C56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" name="Rectangle 8">
              <a:extLst>
                <a:ext uri="{FF2B5EF4-FFF2-40B4-BE49-F238E27FC236}">
                  <a16:creationId xmlns:a16="http://schemas.microsoft.com/office/drawing/2014/main" id="{CB49AE46-31F6-4F75-A35F-D6BA8154BAB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" name="Rectangle 9">
              <a:extLst>
                <a:ext uri="{FF2B5EF4-FFF2-40B4-BE49-F238E27FC236}">
                  <a16:creationId xmlns:a16="http://schemas.microsoft.com/office/drawing/2014/main" id="{4F7F4609-0B1A-46DE-A349-EBA2C3E6032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Rectangle 10">
              <a:extLst>
                <a:ext uri="{FF2B5EF4-FFF2-40B4-BE49-F238E27FC236}">
                  <a16:creationId xmlns:a16="http://schemas.microsoft.com/office/drawing/2014/main" id="{C13225B1-0869-405D-A774-515C427BDA1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Rectangle 11">
              <a:extLst>
                <a:ext uri="{FF2B5EF4-FFF2-40B4-BE49-F238E27FC236}">
                  <a16:creationId xmlns:a16="http://schemas.microsoft.com/office/drawing/2014/main" id="{294979E6-58F1-49F0-8C2B-C80665ECB88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Rectangle 12">
              <a:extLst>
                <a:ext uri="{FF2B5EF4-FFF2-40B4-BE49-F238E27FC236}">
                  <a16:creationId xmlns:a16="http://schemas.microsoft.com/office/drawing/2014/main" id="{30BB2546-98D0-41F5-861C-8D6161B9C22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Rectangle 13">
              <a:extLst>
                <a:ext uri="{FF2B5EF4-FFF2-40B4-BE49-F238E27FC236}">
                  <a16:creationId xmlns:a16="http://schemas.microsoft.com/office/drawing/2014/main" id="{1C12F4BD-F2E8-4BAB-A651-9DD3FFCFA43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Rectangle 14">
              <a:extLst>
                <a:ext uri="{FF2B5EF4-FFF2-40B4-BE49-F238E27FC236}">
                  <a16:creationId xmlns:a16="http://schemas.microsoft.com/office/drawing/2014/main" id="{160057D1-61C4-4A5E-8111-A1B81B4DC89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Rectangle 15">
              <a:extLst>
                <a:ext uri="{FF2B5EF4-FFF2-40B4-BE49-F238E27FC236}">
                  <a16:creationId xmlns:a16="http://schemas.microsoft.com/office/drawing/2014/main" id="{3C654B94-C82F-43D2-96BB-92E390CAADC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Rectangle 16">
              <a:extLst>
                <a:ext uri="{FF2B5EF4-FFF2-40B4-BE49-F238E27FC236}">
                  <a16:creationId xmlns:a16="http://schemas.microsoft.com/office/drawing/2014/main" id="{41DA1E09-5562-45D9-AC9B-959CE7EDC9B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Rectangle 17">
              <a:extLst>
                <a:ext uri="{FF2B5EF4-FFF2-40B4-BE49-F238E27FC236}">
                  <a16:creationId xmlns:a16="http://schemas.microsoft.com/office/drawing/2014/main" id="{37C82B59-5A87-4897-A7EB-F7F10F19A0E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4" name="Rectangle 18">
              <a:extLst>
                <a:ext uri="{FF2B5EF4-FFF2-40B4-BE49-F238E27FC236}">
                  <a16:creationId xmlns:a16="http://schemas.microsoft.com/office/drawing/2014/main" id="{DD5405F8-F9AE-4E36-AEC9-A71E0A6E5BB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5" name="Rectangle 19">
              <a:extLst>
                <a:ext uri="{FF2B5EF4-FFF2-40B4-BE49-F238E27FC236}">
                  <a16:creationId xmlns:a16="http://schemas.microsoft.com/office/drawing/2014/main" id="{DDB193F6-9B40-48A0-8124-D820931395A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" name="Rectangle 20">
              <a:extLst>
                <a:ext uri="{FF2B5EF4-FFF2-40B4-BE49-F238E27FC236}">
                  <a16:creationId xmlns:a16="http://schemas.microsoft.com/office/drawing/2014/main" id="{E8517BA2-2881-4730-8999-3B004F1B4FB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" name="Rectangle 21">
              <a:extLst>
                <a:ext uri="{FF2B5EF4-FFF2-40B4-BE49-F238E27FC236}">
                  <a16:creationId xmlns:a16="http://schemas.microsoft.com/office/drawing/2014/main" id="{42BE8BD1-576E-4E0D-99F0-6A9465F543B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Rectangle 22">
              <a:extLst>
                <a:ext uri="{FF2B5EF4-FFF2-40B4-BE49-F238E27FC236}">
                  <a16:creationId xmlns:a16="http://schemas.microsoft.com/office/drawing/2014/main" id="{1FA4CA72-0B8B-4198-BB52-EFA08BAA41B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Rectangle 23">
              <a:extLst>
                <a:ext uri="{FF2B5EF4-FFF2-40B4-BE49-F238E27FC236}">
                  <a16:creationId xmlns:a16="http://schemas.microsoft.com/office/drawing/2014/main" id="{B092900D-1B48-4FBD-87A2-8233924B63C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0" name="Rectangle 24">
              <a:extLst>
                <a:ext uri="{FF2B5EF4-FFF2-40B4-BE49-F238E27FC236}">
                  <a16:creationId xmlns:a16="http://schemas.microsoft.com/office/drawing/2014/main" id="{FD7F9B47-84DF-4D79-883C-60F0E828ABF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1" name="Rectangle 25">
              <a:extLst>
                <a:ext uri="{FF2B5EF4-FFF2-40B4-BE49-F238E27FC236}">
                  <a16:creationId xmlns:a16="http://schemas.microsoft.com/office/drawing/2014/main" id="{9BD4E9ED-AD87-4A96-A893-A778F909D41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2" name="Rectangle 26">
              <a:extLst>
                <a:ext uri="{FF2B5EF4-FFF2-40B4-BE49-F238E27FC236}">
                  <a16:creationId xmlns:a16="http://schemas.microsoft.com/office/drawing/2014/main" id="{30DA7F2F-4AE7-439C-8059-23E298BCC98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3" name="Rectangle 27">
              <a:extLst>
                <a:ext uri="{FF2B5EF4-FFF2-40B4-BE49-F238E27FC236}">
                  <a16:creationId xmlns:a16="http://schemas.microsoft.com/office/drawing/2014/main" id="{A09293D3-8736-4061-9928-6EB7D6F1344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4" name="Rectangle 28">
              <a:extLst>
                <a:ext uri="{FF2B5EF4-FFF2-40B4-BE49-F238E27FC236}">
                  <a16:creationId xmlns:a16="http://schemas.microsoft.com/office/drawing/2014/main" id="{3A89C502-4BF6-4E93-A9C1-54A95BB4F50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Rectangle 29">
              <a:extLst>
                <a:ext uri="{FF2B5EF4-FFF2-40B4-BE49-F238E27FC236}">
                  <a16:creationId xmlns:a16="http://schemas.microsoft.com/office/drawing/2014/main" id="{6670763B-2FCD-4352-B7FB-91A016D9DF4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Rectangle 30">
              <a:extLst>
                <a:ext uri="{FF2B5EF4-FFF2-40B4-BE49-F238E27FC236}">
                  <a16:creationId xmlns:a16="http://schemas.microsoft.com/office/drawing/2014/main" id="{718467A2-786C-4689-8865-1DD4E187674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Rectangle 31">
              <a:extLst>
                <a:ext uri="{FF2B5EF4-FFF2-40B4-BE49-F238E27FC236}">
                  <a16:creationId xmlns:a16="http://schemas.microsoft.com/office/drawing/2014/main" id="{3FA215DE-BF53-4C26-911E-36723B7BBAA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Rectangle 32">
              <a:extLst>
                <a:ext uri="{FF2B5EF4-FFF2-40B4-BE49-F238E27FC236}">
                  <a16:creationId xmlns:a16="http://schemas.microsoft.com/office/drawing/2014/main" id="{F752D284-784D-4E74-A048-893E1F7D84D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9" name="Rectangle 33">
              <a:extLst>
                <a:ext uri="{FF2B5EF4-FFF2-40B4-BE49-F238E27FC236}">
                  <a16:creationId xmlns:a16="http://schemas.microsoft.com/office/drawing/2014/main" id="{30444C15-A095-4A70-8089-5064DFED88C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Rectangle 34">
              <a:extLst>
                <a:ext uri="{FF2B5EF4-FFF2-40B4-BE49-F238E27FC236}">
                  <a16:creationId xmlns:a16="http://schemas.microsoft.com/office/drawing/2014/main" id="{CC9A1451-D21E-4D29-8049-4E8F2D1E013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1" name="Rectangle 35">
              <a:extLst>
                <a:ext uri="{FF2B5EF4-FFF2-40B4-BE49-F238E27FC236}">
                  <a16:creationId xmlns:a16="http://schemas.microsoft.com/office/drawing/2014/main" id="{DB779509-C323-4B8D-A021-1964CBD4B0A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2" name="Rectangle 36">
              <a:extLst>
                <a:ext uri="{FF2B5EF4-FFF2-40B4-BE49-F238E27FC236}">
                  <a16:creationId xmlns:a16="http://schemas.microsoft.com/office/drawing/2014/main" id="{2BED0DB5-2816-4973-B4BF-C7D179C7EA8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3" name="Rectangle 37">
              <a:extLst>
                <a:ext uri="{FF2B5EF4-FFF2-40B4-BE49-F238E27FC236}">
                  <a16:creationId xmlns:a16="http://schemas.microsoft.com/office/drawing/2014/main" id="{3F57A81B-E75B-4B62-B35C-F45C24930DF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4" name="Rectangle 38">
              <a:extLst>
                <a:ext uri="{FF2B5EF4-FFF2-40B4-BE49-F238E27FC236}">
                  <a16:creationId xmlns:a16="http://schemas.microsoft.com/office/drawing/2014/main" id="{CB95A6DB-1724-45EF-BE17-E170ABADE45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5" name="Rectangle 39">
              <a:extLst>
                <a:ext uri="{FF2B5EF4-FFF2-40B4-BE49-F238E27FC236}">
                  <a16:creationId xmlns:a16="http://schemas.microsoft.com/office/drawing/2014/main" id="{5992E0A8-60B5-4DC4-BA6B-B0C7F719901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6" name="Rectangle 40">
              <a:extLst>
                <a:ext uri="{FF2B5EF4-FFF2-40B4-BE49-F238E27FC236}">
                  <a16:creationId xmlns:a16="http://schemas.microsoft.com/office/drawing/2014/main" id="{D2B3D0CC-93D7-4FB7-B131-9606411A73D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" name="Rectangle 41">
              <a:extLst>
                <a:ext uri="{FF2B5EF4-FFF2-40B4-BE49-F238E27FC236}">
                  <a16:creationId xmlns:a16="http://schemas.microsoft.com/office/drawing/2014/main" id="{B5611EDC-27E4-47BD-B001-B0697299689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8" name="Rectangle 42">
              <a:extLst>
                <a:ext uri="{FF2B5EF4-FFF2-40B4-BE49-F238E27FC236}">
                  <a16:creationId xmlns:a16="http://schemas.microsoft.com/office/drawing/2014/main" id="{9DEF10FB-2715-4F22-A85D-871C3415D05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9" name="Rectangle 43">
              <a:extLst>
                <a:ext uri="{FF2B5EF4-FFF2-40B4-BE49-F238E27FC236}">
                  <a16:creationId xmlns:a16="http://schemas.microsoft.com/office/drawing/2014/main" id="{3AD6C5BE-99AA-40CC-9B37-85B384FCC05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0" name="Rectangle 44">
              <a:extLst>
                <a:ext uri="{FF2B5EF4-FFF2-40B4-BE49-F238E27FC236}">
                  <a16:creationId xmlns:a16="http://schemas.microsoft.com/office/drawing/2014/main" id="{162C861D-B8AB-4A56-A1AA-169F55F35C4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1" name="Rectangle 45">
              <a:extLst>
                <a:ext uri="{FF2B5EF4-FFF2-40B4-BE49-F238E27FC236}">
                  <a16:creationId xmlns:a16="http://schemas.microsoft.com/office/drawing/2014/main" id="{691CAC2A-5746-4101-80CB-90623CA4000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2" name="Rectangle 46">
              <a:extLst>
                <a:ext uri="{FF2B5EF4-FFF2-40B4-BE49-F238E27FC236}">
                  <a16:creationId xmlns:a16="http://schemas.microsoft.com/office/drawing/2014/main" id="{3B7A5BF2-E195-46DE-96FC-A5FDE06A1F6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3" name="Rectangle 47">
              <a:extLst>
                <a:ext uri="{FF2B5EF4-FFF2-40B4-BE49-F238E27FC236}">
                  <a16:creationId xmlns:a16="http://schemas.microsoft.com/office/drawing/2014/main" id="{CF1FE4FF-88C1-4528-BF15-F5F04EDF8B0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4" name="Rectangle 48">
              <a:extLst>
                <a:ext uri="{FF2B5EF4-FFF2-40B4-BE49-F238E27FC236}">
                  <a16:creationId xmlns:a16="http://schemas.microsoft.com/office/drawing/2014/main" id="{5D217D66-3BE5-43F4-B23E-F9149925D3F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5" name="Rectangle 49">
              <a:extLst>
                <a:ext uri="{FF2B5EF4-FFF2-40B4-BE49-F238E27FC236}">
                  <a16:creationId xmlns:a16="http://schemas.microsoft.com/office/drawing/2014/main" id="{328710F8-E870-46B7-860D-18AF24CBE06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6" name="Rectangle 50">
              <a:extLst>
                <a:ext uri="{FF2B5EF4-FFF2-40B4-BE49-F238E27FC236}">
                  <a16:creationId xmlns:a16="http://schemas.microsoft.com/office/drawing/2014/main" id="{F83248F7-C41C-4DAC-A6F5-E4B03AEA0D6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7" name="Rectangle 51">
              <a:extLst>
                <a:ext uri="{FF2B5EF4-FFF2-40B4-BE49-F238E27FC236}">
                  <a16:creationId xmlns:a16="http://schemas.microsoft.com/office/drawing/2014/main" id="{87CFDF22-8EDA-44A0-B89A-01F9D46C200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8" name="Rectangle 52">
              <a:extLst>
                <a:ext uri="{FF2B5EF4-FFF2-40B4-BE49-F238E27FC236}">
                  <a16:creationId xmlns:a16="http://schemas.microsoft.com/office/drawing/2014/main" id="{1E643DBA-5D2F-4AEB-8E34-8F748D4AB4C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9" name="Rectangle 53">
              <a:extLst>
                <a:ext uri="{FF2B5EF4-FFF2-40B4-BE49-F238E27FC236}">
                  <a16:creationId xmlns:a16="http://schemas.microsoft.com/office/drawing/2014/main" id="{1666CC30-D3D0-4439-BBB9-3F2AAD4CA16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0" name="Rectangle 54">
              <a:extLst>
                <a:ext uri="{FF2B5EF4-FFF2-40B4-BE49-F238E27FC236}">
                  <a16:creationId xmlns:a16="http://schemas.microsoft.com/office/drawing/2014/main" id="{1733511B-FC04-4DCA-B214-9FA55673C62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1" name="Rectangle 55">
              <a:extLst>
                <a:ext uri="{FF2B5EF4-FFF2-40B4-BE49-F238E27FC236}">
                  <a16:creationId xmlns:a16="http://schemas.microsoft.com/office/drawing/2014/main" id="{D7F7F61B-C98A-4FB0-95E8-5BB2A514CB4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2" name="Rectangle 56">
              <a:extLst>
                <a:ext uri="{FF2B5EF4-FFF2-40B4-BE49-F238E27FC236}">
                  <a16:creationId xmlns:a16="http://schemas.microsoft.com/office/drawing/2014/main" id="{CA8F6C12-B73E-4EBB-9E85-7DDF4D061BF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3" name="Rectangle 57">
              <a:extLst>
                <a:ext uri="{FF2B5EF4-FFF2-40B4-BE49-F238E27FC236}">
                  <a16:creationId xmlns:a16="http://schemas.microsoft.com/office/drawing/2014/main" id="{A50F5B19-811A-4FDE-9E5C-ECAACE60971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4" name="Rectangle 58">
              <a:extLst>
                <a:ext uri="{FF2B5EF4-FFF2-40B4-BE49-F238E27FC236}">
                  <a16:creationId xmlns:a16="http://schemas.microsoft.com/office/drawing/2014/main" id="{F2104628-4A24-4E99-AD1E-BFBEBB5FA41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5" name="Rectangle 59">
              <a:extLst>
                <a:ext uri="{FF2B5EF4-FFF2-40B4-BE49-F238E27FC236}">
                  <a16:creationId xmlns:a16="http://schemas.microsoft.com/office/drawing/2014/main" id="{0B6192DF-0A7D-44DA-90BA-81D587D0DF4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6" name="Rectangle 60">
              <a:extLst>
                <a:ext uri="{FF2B5EF4-FFF2-40B4-BE49-F238E27FC236}">
                  <a16:creationId xmlns:a16="http://schemas.microsoft.com/office/drawing/2014/main" id="{7B993567-F289-4406-9CB5-A79F9247CB1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" name="Rectangle 61">
              <a:extLst>
                <a:ext uri="{FF2B5EF4-FFF2-40B4-BE49-F238E27FC236}">
                  <a16:creationId xmlns:a16="http://schemas.microsoft.com/office/drawing/2014/main" id="{B4317A50-1CAE-49AF-9903-D58AD100B7A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8" name="Rectangle 62">
              <a:extLst>
                <a:ext uri="{FF2B5EF4-FFF2-40B4-BE49-F238E27FC236}">
                  <a16:creationId xmlns:a16="http://schemas.microsoft.com/office/drawing/2014/main" id="{6EAFDE4E-C509-412A-84D8-E58F7A564B8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9" name="Rectangle 63">
              <a:extLst>
                <a:ext uri="{FF2B5EF4-FFF2-40B4-BE49-F238E27FC236}">
                  <a16:creationId xmlns:a16="http://schemas.microsoft.com/office/drawing/2014/main" id="{62B08714-F6C8-470A-9EB8-C6CA933CDCF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0" name="Rectangle 64">
              <a:extLst>
                <a:ext uri="{FF2B5EF4-FFF2-40B4-BE49-F238E27FC236}">
                  <a16:creationId xmlns:a16="http://schemas.microsoft.com/office/drawing/2014/main" id="{92E53321-F251-422D-A0A1-4FE9B7413619}"/>
                </a:ext>
              </a:extLst>
            </p:cNvPr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61" name="Rectangle 65">
            <a:extLst>
              <a:ext uri="{FF2B5EF4-FFF2-40B4-BE49-F238E27FC236}">
                <a16:creationId xmlns:a16="http://schemas.microsoft.com/office/drawing/2014/main" id="{88A4A242-0557-47D5-A370-616EB2C631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62" name="Rectangle 66">
            <a:extLst>
              <a:ext uri="{FF2B5EF4-FFF2-40B4-BE49-F238E27FC236}">
                <a16:creationId xmlns:a16="http://schemas.microsoft.com/office/drawing/2014/main" id="{EF622150-FFCC-4968-8983-F08BE5E79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63" name="Rectangle 67">
            <a:extLst>
              <a:ext uri="{FF2B5EF4-FFF2-40B4-BE49-F238E27FC236}">
                <a16:creationId xmlns:a16="http://schemas.microsoft.com/office/drawing/2014/main" id="{B02C24D0-06D5-456B-96EE-A1E357E8FE2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4164" name="Rectangle 68">
            <a:extLst>
              <a:ext uri="{FF2B5EF4-FFF2-40B4-BE49-F238E27FC236}">
                <a16:creationId xmlns:a16="http://schemas.microsoft.com/office/drawing/2014/main" id="{E26EE588-AA6E-48D9-B1DE-B3824316DB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4165" name="Rectangle 69">
            <a:extLst>
              <a:ext uri="{FF2B5EF4-FFF2-40B4-BE49-F238E27FC236}">
                <a16:creationId xmlns:a16="http://schemas.microsoft.com/office/drawing/2014/main" id="{D5D84899-1E4C-4035-9F89-A959758E18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259598-AE9D-4F0A-8B98-BA247B49FE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>
    <p:wipe dir="r"/>
  </p:transition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686D5B3-BD70-4460-85BA-FD59406EBC1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79463" y="1766888"/>
            <a:ext cx="7678737" cy="762000"/>
          </a:xfrm>
        </p:spPr>
        <p:txBody>
          <a:bodyPr/>
          <a:lstStyle/>
          <a:p>
            <a:r>
              <a:rPr lang="en-US" altLang="en-US" dirty="0"/>
              <a:t>Power &amp; Electrical Energy</a:t>
            </a:r>
          </a:p>
        </p:txBody>
      </p:sp>
      <p:pic>
        <p:nvPicPr>
          <p:cNvPr id="75780" name="Picture 4" descr="Charge, danger, electric power, electrical, electricity, energy ...">
            <a:extLst>
              <a:ext uri="{FF2B5EF4-FFF2-40B4-BE49-F238E27FC236}">
                <a16:creationId xmlns:a16="http://schemas.microsoft.com/office/drawing/2014/main" id="{2B15BC66-8091-42C0-A877-9E638922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266" y="34290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5E2F3B87-C916-481A-A9BD-2063376F98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r>
              <a:rPr lang="en-US" altLang="en-US" sz="4000" dirty="0"/>
              <a:t>What is Electrical Power?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81138163-F4EC-4D09-A825-94B5C91F11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824132"/>
          </a:xfrm>
        </p:spPr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US" altLang="en-US" sz="2400" dirty="0"/>
              <a:t>Where do we get the electricity that powers our homes and businesses on a daily basis, 24/7?</a:t>
            </a:r>
          </a:p>
        </p:txBody>
      </p:sp>
      <p:pic>
        <p:nvPicPr>
          <p:cNvPr id="45061" name="Picture 5" descr="North American Electric Power Grid. Adapted from... | Download ...">
            <a:extLst>
              <a:ext uri="{FF2B5EF4-FFF2-40B4-BE49-F238E27FC236}">
                <a16:creationId xmlns:a16="http://schemas.microsoft.com/office/drawing/2014/main" id="{0B9ACCD2-F311-4F0E-A4AC-83E6642365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31"/>
          <a:stretch/>
        </p:blipFill>
        <p:spPr bwMode="auto">
          <a:xfrm>
            <a:off x="1266092" y="2645763"/>
            <a:ext cx="7508778" cy="414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75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5C05C8D0-A6BD-4FC8-AF65-F653B305AF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r>
              <a:rPr lang="en-US" altLang="en-US" sz="4000"/>
              <a:t>Power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A147891-303A-4CA8-8905-51E9436247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4999"/>
            <a:ext cx="8110537" cy="4762679"/>
          </a:xfrm>
        </p:spPr>
        <p:txBody>
          <a:bodyPr/>
          <a:lstStyle/>
          <a:p>
            <a:r>
              <a:rPr lang="en-US" altLang="en-US" sz="2800" dirty="0"/>
              <a:t>Power = Rate at which work is done where: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 dirty="0"/>
              <a:t>				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800" dirty="0"/>
          </a:p>
          <a:p>
            <a:pPr lvl="2">
              <a:buFontTx/>
              <a:buNone/>
            </a:pPr>
            <a:r>
              <a:rPr lang="en-US" altLang="en-US" dirty="0">
                <a:solidFill>
                  <a:srgbClr val="990033"/>
                </a:solidFill>
              </a:rPr>
              <a:t>P = 1 Joule/second = 1 Watt</a:t>
            </a:r>
          </a:p>
          <a:p>
            <a:pPr lvl="2">
              <a:buFontTx/>
              <a:buNone/>
            </a:pPr>
            <a:r>
              <a:rPr lang="en-US" altLang="en-US" dirty="0">
                <a:solidFill>
                  <a:srgbClr val="990033"/>
                </a:solidFill>
              </a:rPr>
              <a:t>P = VI = (1 Volt)•(1 Ampere) = 1 Watt</a:t>
            </a:r>
            <a:endParaRPr lang="en-US" altLang="en-US" dirty="0"/>
          </a:p>
        </p:txBody>
      </p:sp>
      <p:grpSp>
        <p:nvGrpSpPr>
          <p:cNvPr id="46093" name="Group 13">
            <a:extLst>
              <a:ext uri="{FF2B5EF4-FFF2-40B4-BE49-F238E27FC236}">
                <a16:creationId xmlns:a16="http://schemas.microsoft.com/office/drawing/2014/main" id="{62BA6F17-A93B-4138-986D-0A44C6F707C1}"/>
              </a:ext>
            </a:extLst>
          </p:cNvPr>
          <p:cNvGrpSpPr>
            <a:grpSpLocks/>
          </p:cNvGrpSpPr>
          <p:nvPr/>
        </p:nvGrpSpPr>
        <p:grpSpPr bwMode="auto">
          <a:xfrm>
            <a:off x="747713" y="4421188"/>
            <a:ext cx="3794125" cy="1000125"/>
            <a:chOff x="471" y="3037"/>
            <a:chExt cx="2390" cy="630"/>
          </a:xfrm>
        </p:grpSpPr>
        <p:sp>
          <p:nvSpPr>
            <p:cNvPr id="46085" name="Text Box 5">
              <a:extLst>
                <a:ext uri="{FF2B5EF4-FFF2-40B4-BE49-F238E27FC236}">
                  <a16:creationId xmlns:a16="http://schemas.microsoft.com/office/drawing/2014/main" id="{E8EBF238-D8F4-4BF0-9E9B-800DF8CB5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" y="3417"/>
              <a:ext cx="23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V = W/q = 1 Joule/Coulomb</a:t>
              </a:r>
            </a:p>
          </p:txBody>
        </p:sp>
        <p:sp>
          <p:nvSpPr>
            <p:cNvPr id="46086" name="Line 6">
              <a:extLst>
                <a:ext uri="{FF2B5EF4-FFF2-40B4-BE49-F238E27FC236}">
                  <a16:creationId xmlns:a16="http://schemas.microsoft.com/office/drawing/2014/main" id="{1E6CCA5A-A671-4EE9-9C58-0A84A61016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59" y="3037"/>
              <a:ext cx="695" cy="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6095" name="Group 15">
            <a:extLst>
              <a:ext uri="{FF2B5EF4-FFF2-40B4-BE49-F238E27FC236}">
                <a16:creationId xmlns:a16="http://schemas.microsoft.com/office/drawing/2014/main" id="{3CD55D8A-263C-4295-A7E3-2085B15BC91C}"/>
              </a:ext>
            </a:extLst>
          </p:cNvPr>
          <p:cNvGrpSpPr>
            <a:grpSpLocks/>
          </p:cNvGrpSpPr>
          <p:nvPr/>
        </p:nvGrpSpPr>
        <p:grpSpPr bwMode="auto">
          <a:xfrm>
            <a:off x="4946650" y="4406900"/>
            <a:ext cx="3813175" cy="1008063"/>
            <a:chOff x="3116" y="2776"/>
            <a:chExt cx="2402" cy="635"/>
          </a:xfrm>
        </p:grpSpPr>
        <p:sp>
          <p:nvSpPr>
            <p:cNvPr id="46084" name="Text Box 4">
              <a:extLst>
                <a:ext uri="{FF2B5EF4-FFF2-40B4-BE49-F238E27FC236}">
                  <a16:creationId xmlns:a16="http://schemas.microsoft.com/office/drawing/2014/main" id="{0A437BA1-ABE3-44BA-937E-E29B9F3779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6" y="3161"/>
              <a:ext cx="240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dirty="0"/>
                <a:t>I = q/t = 1 Coulomb/second</a:t>
              </a:r>
            </a:p>
          </p:txBody>
        </p:sp>
        <p:sp>
          <p:nvSpPr>
            <p:cNvPr id="46087" name="Line 7">
              <a:extLst>
                <a:ext uri="{FF2B5EF4-FFF2-40B4-BE49-F238E27FC236}">
                  <a16:creationId xmlns:a16="http://schemas.microsoft.com/office/drawing/2014/main" id="{A9B2BA34-30E8-4AAD-9DE3-CA1635BBB2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98" y="2776"/>
              <a:ext cx="466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094" name="Rectangle 14">
                <a:extLst>
                  <a:ext uri="{FF2B5EF4-FFF2-40B4-BE49-F238E27FC236}">
                    <a16:creationId xmlns:a16="http://schemas.microsoft.com/office/drawing/2014/main" id="{2ABC80F3-5DC0-431A-AC3B-EA814B381F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313" y="5467350"/>
                <a:ext cx="4090863" cy="1200329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en-US" dirty="0"/>
                  <a:t>Since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𝐼𝑅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/>
                  <a:t>and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altLang="en-US" dirty="0"/>
                  <a:t>: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</a:rPr>
                        <m:t>𝐼𝑅𝐼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altLang="en-US" i="1" baseline="30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altLang="en-US" dirty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altLang="en-US" i="1" baseline="30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altLang="en-US" dirty="0"/>
              </a:p>
            </p:txBody>
          </p:sp>
        </mc:Choice>
        <mc:Fallback xmlns="">
          <p:sp>
            <p:nvSpPr>
              <p:cNvPr id="46094" name="Rectangle 14">
                <a:extLst>
                  <a:ext uri="{FF2B5EF4-FFF2-40B4-BE49-F238E27FC236}">
                    <a16:creationId xmlns:a16="http://schemas.microsoft.com/office/drawing/2014/main" id="{2ABC80F3-5DC0-431A-AC3B-EA814B381F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0313" y="5467350"/>
                <a:ext cx="4090863" cy="1200329"/>
              </a:xfrm>
              <a:prstGeom prst="rect">
                <a:avLst/>
              </a:prstGeom>
              <a:blipFill>
                <a:blip r:embed="rId2"/>
                <a:stretch>
                  <a:fillRect l="-2080" t="-4020" b="-6533"/>
                </a:stretch>
              </a:blipFill>
              <a:ln>
                <a:solidFill>
                  <a:srgbClr val="990033"/>
                </a:solidFill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0DCD53FA-9EBC-483E-A7D8-83DB2C458E70}"/>
                  </a:ext>
                </a:extLst>
              </p:cNvPr>
              <p:cNvSpPr/>
              <p:nvPr/>
            </p:nvSpPr>
            <p:spPr>
              <a:xfrm>
                <a:off x="3850719" y="2828277"/>
                <a:ext cx="1382238" cy="523220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i="1" dirty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altLang="en-US" sz="28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800" i="1" dirty="0">
                          <a:latin typeface="Cambria Math" panose="02040503050406030204" pitchFamily="18" charset="0"/>
                        </a:rPr>
                        <m:t>𝑉𝐼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0DCD53FA-9EBC-483E-A7D8-83DB2C458E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719" y="2828277"/>
                <a:ext cx="138223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0" dur="1000"/>
                                        <p:tgtEl>
                                          <p:spTgt spid="4609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3" dur="1000"/>
                                        <p:tgtEl>
                                          <p:spTgt spid="46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7" dur="1000"/>
                                        <p:tgtEl>
                                          <p:spTgt spid="46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1" dur="1000"/>
                                        <p:tgtEl>
                                          <p:spTgt spid="460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uiExpand="1" build="p" autoUpdateAnimBg="0"/>
      <p:bldP spid="46094" grpId="0" uiExpand="1" build="p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>
            <a:extLst>
              <a:ext uri="{FF2B5EF4-FFF2-40B4-BE49-F238E27FC236}">
                <a16:creationId xmlns:a16="http://schemas.microsoft.com/office/drawing/2014/main" id="{7AA57873-0F99-42A1-9E32-F0D5C3886D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 altLang="en-US"/>
              <a:t>Example (Power)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109" name="Text Box 5">
                <a:extLst>
                  <a:ext uri="{FF2B5EF4-FFF2-40B4-BE49-F238E27FC236}">
                    <a16:creationId xmlns:a16="http://schemas.microsoft.com/office/drawing/2014/main" id="{7534A2D1-A2F9-4D3F-AD42-28DD64B0C2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42975" y="2136775"/>
                <a:ext cx="7486650" cy="31085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2800" dirty="0">
                    <a:solidFill>
                      <a:schemeClr val="hlink"/>
                    </a:solidFill>
                  </a:rPr>
                  <a:t>What is the power rating of a lightbulb in circuit where the current is 0.50 A and the voltage is 120V?</a:t>
                </a:r>
              </a:p>
              <a:p>
                <a:pPr lvl="4" algn="ctr"/>
                <a:endParaRPr lang="en-US" altLang="en-US" sz="2800" dirty="0">
                  <a:solidFill>
                    <a:schemeClr val="hlink"/>
                  </a:solidFill>
                </a:endParaRPr>
              </a:p>
              <a:p>
                <a:pPr lvl="4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𝑉𝐼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en-US" sz="2800" i="1" dirty="0">
                  <a:solidFill>
                    <a:schemeClr val="hlink"/>
                  </a:solidFill>
                  <a:latin typeface="Cambria Math" panose="02040503050406030204" pitchFamily="18" charset="0"/>
                </a:endParaRPr>
              </a:p>
              <a:p>
                <a:pPr lvl="4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 = 120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0.50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en-US" sz="2800" i="1" dirty="0">
                  <a:solidFill>
                    <a:schemeClr val="hlink"/>
                  </a:solidFill>
                  <a:latin typeface="Cambria Math" panose="02040503050406030204" pitchFamily="18" charset="0"/>
                </a:endParaRPr>
              </a:p>
              <a:p>
                <a:pPr lvl="4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=60 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en-US" altLang="en-US" sz="2800" dirty="0">
                  <a:solidFill>
                    <a:schemeClr val="hlink"/>
                  </a:solidFill>
                </a:endParaRPr>
              </a:p>
            </p:txBody>
          </p:sp>
        </mc:Choice>
        <mc:Fallback xmlns="">
          <p:sp>
            <p:nvSpPr>
              <p:cNvPr id="47109" name="Text Box 5">
                <a:extLst>
                  <a:ext uri="{FF2B5EF4-FFF2-40B4-BE49-F238E27FC236}">
                    <a16:creationId xmlns:a16="http://schemas.microsoft.com/office/drawing/2014/main" id="{7534A2D1-A2F9-4D3F-AD42-28DD64B0C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42975" y="2136775"/>
                <a:ext cx="7486650" cy="3108543"/>
              </a:xfrm>
              <a:prstGeom prst="rect">
                <a:avLst/>
              </a:prstGeom>
              <a:blipFill>
                <a:blip r:embed="rId2"/>
                <a:stretch>
                  <a:fillRect l="-1710" t="-21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4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1000"/>
                                        <p:tgtEl>
                                          <p:spTgt spid="47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uiExpand="1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97CE52AB-A899-4679-A2CA-2B3CEA9C00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557213"/>
            <a:ext cx="8272462" cy="1066800"/>
          </a:xfrm>
        </p:spPr>
        <p:txBody>
          <a:bodyPr/>
          <a:lstStyle/>
          <a:p>
            <a:r>
              <a:rPr lang="en-US" altLang="en-US" sz="3200"/>
              <a:t>Power vs. Current and </a:t>
            </a:r>
            <a:br>
              <a:rPr lang="en-US" altLang="en-US" sz="3200"/>
            </a:br>
            <a:r>
              <a:rPr lang="en-US" altLang="en-US" sz="3200"/>
              <a:t>Power vs. Voltage (Ohmic Materials)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6E46FDE5-8E9B-4E47-9834-70C611AFB0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905000"/>
            <a:ext cx="8328025" cy="4191000"/>
          </a:xfrm>
        </p:spPr>
        <p:txBody>
          <a:bodyPr/>
          <a:lstStyle/>
          <a:p>
            <a:r>
              <a:rPr lang="en-US" altLang="en-US" dirty="0"/>
              <a:t>What is the relationship between: </a:t>
            </a:r>
          </a:p>
          <a:p>
            <a:pPr lvl="1"/>
            <a:r>
              <a:rPr lang="en-US" altLang="en-US" u="sng" dirty="0"/>
              <a:t>power and current?</a:t>
            </a:r>
            <a:r>
              <a:rPr lang="en-US" altLang="en-US" dirty="0"/>
              <a:t>   </a:t>
            </a:r>
            <a:r>
              <a:rPr lang="en-US" altLang="en-US" u="sng" dirty="0"/>
              <a:t>Power and voltage?</a:t>
            </a:r>
          </a:p>
        </p:txBody>
      </p:sp>
      <p:grpSp>
        <p:nvGrpSpPr>
          <p:cNvPr id="69636" name="Group 4">
            <a:extLst>
              <a:ext uri="{FF2B5EF4-FFF2-40B4-BE49-F238E27FC236}">
                <a16:creationId xmlns:a16="http://schemas.microsoft.com/office/drawing/2014/main" id="{BD51A698-5D43-44D4-8A6F-48B679C0648B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3675063"/>
            <a:ext cx="1755775" cy="1808162"/>
            <a:chOff x="820" y="1721"/>
            <a:chExt cx="1106" cy="1139"/>
          </a:xfrm>
        </p:grpSpPr>
        <p:sp>
          <p:nvSpPr>
            <p:cNvPr id="69637" name="Text Box 5">
              <a:extLst>
                <a:ext uri="{FF2B5EF4-FFF2-40B4-BE49-F238E27FC236}">
                  <a16:creationId xmlns:a16="http://schemas.microsoft.com/office/drawing/2014/main" id="{87A656F7-210E-44E1-A2D5-0E580C6361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9" y="2619"/>
              <a:ext cx="523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/>
            <a:lstStyle/>
            <a:p>
              <a:pPr eaLnBrk="0" hangingPunct="0"/>
              <a:r>
                <a:rPr lang="en-US" altLang="en-US" sz="1600" b="1">
                  <a:solidFill>
                    <a:schemeClr val="tx2"/>
                  </a:solidFill>
                  <a:latin typeface="Arial" panose="020B0604020202020204" pitchFamily="34" charset="0"/>
                </a:rPr>
                <a:t>Current</a:t>
              </a:r>
              <a:endParaRPr lang="en-US" altLang="en-US" sz="1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9638" name="Line 6">
              <a:extLst>
                <a:ext uri="{FF2B5EF4-FFF2-40B4-BE49-F238E27FC236}">
                  <a16:creationId xmlns:a16="http://schemas.microsoft.com/office/drawing/2014/main" id="{C4213E9E-805E-433B-86E6-1FB42673EE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82" y="1721"/>
              <a:ext cx="0" cy="887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39" name="Line 7">
              <a:extLst>
                <a:ext uri="{FF2B5EF4-FFF2-40B4-BE49-F238E27FC236}">
                  <a16:creationId xmlns:a16="http://schemas.microsoft.com/office/drawing/2014/main" id="{5B4D5EBF-A8D6-41F5-AC0B-78AFA2726D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2" y="2608"/>
              <a:ext cx="9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40" name="WordArt 8">
              <a:extLst>
                <a:ext uri="{FF2B5EF4-FFF2-40B4-BE49-F238E27FC236}">
                  <a16:creationId xmlns:a16="http://schemas.microsoft.com/office/drawing/2014/main" id="{6017311F-A68F-4CE5-B90D-5AF11887BF53}"/>
                </a:ext>
              </a:extLst>
            </p:cNvPr>
            <p:cNvSpPr>
              <a:spLocks noChangeAspect="1" noChangeArrowheads="1" noChangeShapeType="1" noTextEdit="1"/>
            </p:cNvSpPr>
            <p:nvPr/>
          </p:nvSpPr>
          <p:spPr bwMode="auto">
            <a:xfrm rot="-5400000">
              <a:off x="697" y="2118"/>
              <a:ext cx="353" cy="10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200" kern="1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Power</a:t>
              </a:r>
            </a:p>
          </p:txBody>
        </p:sp>
      </p:grpSp>
      <p:grpSp>
        <p:nvGrpSpPr>
          <p:cNvPr id="69641" name="Group 9">
            <a:extLst>
              <a:ext uri="{FF2B5EF4-FFF2-40B4-BE49-F238E27FC236}">
                <a16:creationId xmlns:a16="http://schemas.microsoft.com/office/drawing/2014/main" id="{29318D6A-D192-488F-8530-6F94DE51ACF2}"/>
              </a:ext>
            </a:extLst>
          </p:cNvPr>
          <p:cNvGrpSpPr>
            <a:grpSpLocks/>
          </p:cNvGrpSpPr>
          <p:nvPr/>
        </p:nvGrpSpPr>
        <p:grpSpPr bwMode="auto">
          <a:xfrm>
            <a:off x="5951538" y="3683000"/>
            <a:ext cx="1755775" cy="1808163"/>
            <a:chOff x="820" y="1721"/>
            <a:chExt cx="1106" cy="1139"/>
          </a:xfrm>
        </p:grpSpPr>
        <p:sp>
          <p:nvSpPr>
            <p:cNvPr id="69642" name="Text Box 10">
              <a:extLst>
                <a:ext uri="{FF2B5EF4-FFF2-40B4-BE49-F238E27FC236}">
                  <a16:creationId xmlns:a16="http://schemas.microsoft.com/office/drawing/2014/main" id="{11DDAA5A-C4F4-4732-BDD0-30DCF1AF01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9" y="2619"/>
              <a:ext cx="523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/>
            <a:lstStyle/>
            <a:p>
              <a:pPr eaLnBrk="0" hangingPunct="0"/>
              <a:r>
                <a:rPr lang="en-US" altLang="en-US" sz="1600" b="1">
                  <a:solidFill>
                    <a:schemeClr val="tx2"/>
                  </a:solidFill>
                  <a:latin typeface="Arial" panose="020B0604020202020204" pitchFamily="34" charset="0"/>
                </a:rPr>
                <a:t>Voltage</a:t>
              </a:r>
              <a:endParaRPr lang="en-US" altLang="en-US" sz="1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9643" name="Line 11">
              <a:extLst>
                <a:ext uri="{FF2B5EF4-FFF2-40B4-BE49-F238E27FC236}">
                  <a16:creationId xmlns:a16="http://schemas.microsoft.com/office/drawing/2014/main" id="{0B4FF104-4310-46E2-A2F6-14C4E3AECF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82" y="1721"/>
              <a:ext cx="0" cy="887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44" name="Line 12">
              <a:extLst>
                <a:ext uri="{FF2B5EF4-FFF2-40B4-BE49-F238E27FC236}">
                  <a16:creationId xmlns:a16="http://schemas.microsoft.com/office/drawing/2014/main" id="{523F95B7-053F-428D-AD53-688C84D33A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2" y="2608"/>
              <a:ext cx="9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45" name="WordArt 13">
              <a:extLst>
                <a:ext uri="{FF2B5EF4-FFF2-40B4-BE49-F238E27FC236}">
                  <a16:creationId xmlns:a16="http://schemas.microsoft.com/office/drawing/2014/main" id="{9D713AD7-68E1-419D-A96A-0AE2B864A699}"/>
                </a:ext>
              </a:extLst>
            </p:cNvPr>
            <p:cNvSpPr>
              <a:spLocks noChangeAspect="1" noChangeArrowheads="1" noChangeShapeType="1" noTextEdit="1"/>
            </p:cNvSpPr>
            <p:nvPr/>
          </p:nvSpPr>
          <p:spPr bwMode="auto">
            <a:xfrm rot="-5400000">
              <a:off x="697" y="2118"/>
              <a:ext cx="353" cy="10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200" kern="1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Power</a:t>
              </a:r>
            </a:p>
          </p:txBody>
        </p:sp>
      </p:grpSp>
      <p:sp>
        <p:nvSpPr>
          <p:cNvPr id="69647" name="Arc 15">
            <a:extLst>
              <a:ext uri="{FF2B5EF4-FFF2-40B4-BE49-F238E27FC236}">
                <a16:creationId xmlns:a16="http://schemas.microsoft.com/office/drawing/2014/main" id="{619A6A9F-4A01-4022-8AC2-A389E05515C6}"/>
              </a:ext>
            </a:extLst>
          </p:cNvPr>
          <p:cNvSpPr>
            <a:spLocks/>
          </p:cNvSpPr>
          <p:nvPr/>
        </p:nvSpPr>
        <p:spPr bwMode="auto">
          <a:xfrm rot="5400000">
            <a:off x="2090738" y="3792537"/>
            <a:ext cx="1284288" cy="130651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427"/>
              <a:gd name="T1" fmla="*/ 0 h 21600"/>
              <a:gd name="T2" fmla="*/ 21427 w 21427"/>
              <a:gd name="T3" fmla="*/ 18868 h 21600"/>
              <a:gd name="T4" fmla="*/ 0 w 2142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27" h="21600" fill="none" extrusionOk="0">
                <a:moveTo>
                  <a:pt x="0" y="0"/>
                </a:moveTo>
                <a:cubicBezTo>
                  <a:pt x="10873" y="0"/>
                  <a:pt x="20051" y="8082"/>
                  <a:pt x="21426" y="18868"/>
                </a:cubicBezTo>
              </a:path>
              <a:path w="21427" h="21600" stroke="0" extrusionOk="0">
                <a:moveTo>
                  <a:pt x="0" y="0"/>
                </a:moveTo>
                <a:cubicBezTo>
                  <a:pt x="10873" y="0"/>
                  <a:pt x="20051" y="8082"/>
                  <a:pt x="21426" y="1886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8" name="Arc 16">
            <a:extLst>
              <a:ext uri="{FF2B5EF4-FFF2-40B4-BE49-F238E27FC236}">
                <a16:creationId xmlns:a16="http://schemas.microsoft.com/office/drawing/2014/main" id="{96403F63-0EFE-4481-9131-B31E34FE64D0}"/>
              </a:ext>
            </a:extLst>
          </p:cNvPr>
          <p:cNvSpPr>
            <a:spLocks/>
          </p:cNvSpPr>
          <p:nvPr/>
        </p:nvSpPr>
        <p:spPr bwMode="auto">
          <a:xfrm rot="5400000">
            <a:off x="6045200" y="3786188"/>
            <a:ext cx="1284288" cy="13065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427"/>
              <a:gd name="T1" fmla="*/ 0 h 21600"/>
              <a:gd name="T2" fmla="*/ 21427 w 21427"/>
              <a:gd name="T3" fmla="*/ 18868 h 21600"/>
              <a:gd name="T4" fmla="*/ 0 w 2142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27" h="21600" fill="none" extrusionOk="0">
                <a:moveTo>
                  <a:pt x="0" y="0"/>
                </a:moveTo>
                <a:cubicBezTo>
                  <a:pt x="10873" y="0"/>
                  <a:pt x="20051" y="8082"/>
                  <a:pt x="21426" y="18868"/>
                </a:cubicBezTo>
              </a:path>
              <a:path w="21427" h="21600" stroke="0" extrusionOk="0">
                <a:moveTo>
                  <a:pt x="0" y="0"/>
                </a:moveTo>
                <a:cubicBezTo>
                  <a:pt x="10873" y="0"/>
                  <a:pt x="20051" y="8082"/>
                  <a:pt x="21426" y="1886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649" name="Rectangle 17">
                <a:extLst>
                  <a:ext uri="{FF2B5EF4-FFF2-40B4-BE49-F238E27FC236}">
                    <a16:creationId xmlns:a16="http://schemas.microsoft.com/office/drawing/2014/main" id="{A7302DD0-3318-4915-9DB7-FB498B4CAB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8838" y="5667375"/>
                <a:ext cx="1327543" cy="461665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altLang="en-US" i="1" baseline="30000" dirty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i="1" dirty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altLang="en-US" dirty="0">
                  <a:solidFill>
                    <a:schemeClr val="hlink"/>
                  </a:solidFill>
                </a:endParaRPr>
              </a:p>
            </p:txBody>
          </p:sp>
        </mc:Choice>
        <mc:Fallback xmlns="">
          <p:sp>
            <p:nvSpPr>
              <p:cNvPr id="69649" name="Rectangle 17">
                <a:extLst>
                  <a:ext uri="{FF2B5EF4-FFF2-40B4-BE49-F238E27FC236}">
                    <a16:creationId xmlns:a16="http://schemas.microsoft.com/office/drawing/2014/main" id="{A7302DD0-3318-4915-9DB7-FB498B4CAB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8838" y="5667375"/>
                <a:ext cx="1327543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650" name="Rectangle 18">
                <a:extLst>
                  <a:ext uri="{FF2B5EF4-FFF2-40B4-BE49-F238E27FC236}">
                    <a16:creationId xmlns:a16="http://schemas.microsoft.com/office/drawing/2014/main" id="{21971195-6DBE-4C7B-9196-CCED8299FD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5063" y="5718175"/>
                <a:ext cx="1553567" cy="461665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altLang="en-US" i="1" baseline="30000" dirty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i="1" dirty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altLang="en-US" i="1" dirty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altLang="en-US" dirty="0">
                  <a:solidFill>
                    <a:schemeClr val="hlink"/>
                  </a:solidFill>
                </a:endParaRPr>
              </a:p>
            </p:txBody>
          </p:sp>
        </mc:Choice>
        <mc:Fallback xmlns="">
          <p:sp>
            <p:nvSpPr>
              <p:cNvPr id="69650" name="Rectangle 18">
                <a:extLst>
                  <a:ext uri="{FF2B5EF4-FFF2-40B4-BE49-F238E27FC236}">
                    <a16:creationId xmlns:a16="http://schemas.microsoft.com/office/drawing/2014/main" id="{21971195-6DBE-4C7B-9196-CCED8299FD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5063" y="5718175"/>
                <a:ext cx="1553567" cy="461665"/>
              </a:xfrm>
              <a:prstGeom prst="rect">
                <a:avLst/>
              </a:prstGeom>
              <a:blipFill>
                <a:blip r:embed="rId3"/>
                <a:stretch>
                  <a:fillRect b="-17949"/>
                </a:stretch>
              </a:blipFill>
              <a:ln>
                <a:solidFill>
                  <a:srgbClr val="990033"/>
                </a:solidFill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47C2032E-0DA4-4DC3-887F-E2DCD988F287}"/>
              </a:ext>
            </a:extLst>
          </p:cNvPr>
          <p:cNvSpPr txBox="1"/>
          <p:nvPr/>
        </p:nvSpPr>
        <p:spPr>
          <a:xfrm flipH="1">
            <a:off x="1152898" y="6238604"/>
            <a:ext cx="7516327" cy="461665"/>
          </a:xfrm>
          <a:prstGeom prst="rect">
            <a:avLst/>
          </a:prstGeom>
          <a:solidFill>
            <a:schemeClr val="accent2">
              <a:lumMod val="90000"/>
            </a:schemeClr>
          </a:solidFill>
          <a:ln>
            <a:solidFill>
              <a:srgbClr val="99003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 resistance is constant for Ohmic materials.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125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69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69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uiExpand="1" build="p"/>
      <p:bldP spid="69649" grpId="0" animBg="1"/>
      <p:bldP spid="69650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5BADB1B1-88F3-4332-A34D-C5AE4698AF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 altLang="en-US"/>
              <a:t>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79" name="Rectangle 3">
                <a:extLst>
                  <a:ext uri="{FF2B5EF4-FFF2-40B4-BE49-F238E27FC236}">
                    <a16:creationId xmlns:a16="http://schemas.microsoft.com/office/drawing/2014/main" id="{0E564C3C-A386-4C02-8673-E1A671544E4F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912813" y="1905000"/>
                <a:ext cx="8110537" cy="3370385"/>
              </a:xfrm>
            </p:spPr>
            <p:txBody>
              <a:bodyPr/>
              <a:lstStyle/>
              <a:p>
                <a:r>
                  <a:rPr lang="en-US" altLang="en-US" dirty="0"/>
                  <a:t>Since power is the rate at which work is done the amount of energy required to complete a task is as follows: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dirty="0"/>
                  <a:t>		Total Energy = Power x time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dirty="0"/>
                  <a:t>				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𝑃𝑡</m:t>
                    </m:r>
                  </m:oMath>
                </a14:m>
                <a:endParaRPr lang="en-US" altLang="en-US" dirty="0"/>
              </a:p>
            </p:txBody>
          </p:sp>
        </mc:Choice>
        <mc:Fallback xmlns="">
          <p:sp>
            <p:nvSpPr>
              <p:cNvPr id="50179" name="Rectangle 3">
                <a:extLst>
                  <a:ext uri="{FF2B5EF4-FFF2-40B4-BE49-F238E27FC236}">
                    <a16:creationId xmlns:a16="http://schemas.microsoft.com/office/drawing/2014/main" id="{0E564C3C-A386-4C02-8673-E1A671544E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12813" y="1905000"/>
                <a:ext cx="8110537" cy="3370385"/>
              </a:xfrm>
              <a:blipFill>
                <a:blip r:embed="rId2"/>
                <a:stretch>
                  <a:fillRect l="-1053" t="-2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17">
                <a:extLst>
                  <a:ext uri="{FF2B5EF4-FFF2-40B4-BE49-F238E27FC236}">
                    <a16:creationId xmlns:a16="http://schemas.microsoft.com/office/drawing/2014/main" id="{3F370482-BAF3-4E36-969B-73012039F7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4426" y="5275385"/>
                <a:ext cx="3158942" cy="781368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𝑉𝐼</m:t>
                      </m:r>
                      <m:r>
                        <a:rPr lang="en-US" altLang="en-US" b="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altLang="en-US" b="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altLang="en-US" i="1" baseline="30000" dirty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i="1" dirty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altLang="en-US" b="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i="1" dirty="0">
                              <a:solidFill>
                                <a:schemeClr val="hlin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i="1" dirty="0" smtClean="0">
                              <a:solidFill>
                                <a:schemeClr val="hlink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altLang="en-US" i="1" baseline="30000" dirty="0">
                              <a:solidFill>
                                <a:schemeClr val="hlin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en-US" i="1" dirty="0">
                              <a:solidFill>
                                <a:schemeClr val="hlink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n-US" altLang="en-US" b="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altLang="en-US" dirty="0">
                  <a:solidFill>
                    <a:schemeClr val="hlink"/>
                  </a:solidFill>
                </a:endParaRPr>
              </a:p>
            </p:txBody>
          </p:sp>
        </mc:Choice>
        <mc:Fallback xmlns="">
          <p:sp>
            <p:nvSpPr>
              <p:cNvPr id="6" name="Rectangle 17">
                <a:extLst>
                  <a:ext uri="{FF2B5EF4-FFF2-40B4-BE49-F238E27FC236}">
                    <a16:creationId xmlns:a16="http://schemas.microsoft.com/office/drawing/2014/main" id="{3F370482-BAF3-4E36-969B-73012039F7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74426" y="5275385"/>
                <a:ext cx="3158942" cy="7813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2EED917-F19A-4CAD-B0A7-7F1EDA263DCE}"/>
                  </a:ext>
                </a:extLst>
              </p:cNvPr>
              <p:cNvSpPr/>
              <p:nvPr/>
            </p:nvSpPr>
            <p:spPr>
              <a:xfrm>
                <a:off x="2222606" y="6194587"/>
                <a:ext cx="4827155" cy="461665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rgbClr val="990033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dirty="0"/>
                  <a:t>Recall that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𝐼𝑅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/>
                  <a:t>and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altLang="en-US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2EED917-F19A-4CAD-B0A7-7F1EDA263D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2606" y="6194587"/>
                <a:ext cx="4827155" cy="461665"/>
              </a:xfrm>
              <a:prstGeom prst="rect">
                <a:avLst/>
              </a:prstGeom>
              <a:blipFill>
                <a:blip r:embed="rId4"/>
                <a:stretch>
                  <a:fillRect l="-1892" t="-10256" b="-25641"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p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261400F3-EF70-41EC-8E12-EF66EFA0A3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 altLang="en-US"/>
              <a:t>Example (Energy)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707" name="Text Box 3">
                <a:extLst>
                  <a:ext uri="{FF2B5EF4-FFF2-40B4-BE49-F238E27FC236}">
                    <a16:creationId xmlns:a16="http://schemas.microsoft.com/office/drawing/2014/main" id="{60F54058-7B5D-4C7F-9AEE-B7EA1FDF1B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42975" y="2136775"/>
                <a:ext cx="7486650" cy="39354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2800" dirty="0">
                    <a:solidFill>
                      <a:schemeClr val="hlink"/>
                    </a:solidFill>
                  </a:rPr>
                  <a:t>How much energy is consumed by a lightbulb operating in circuit where the current is 0.50 A and the voltage is 120V for 1 hour?</a:t>
                </a:r>
              </a:p>
              <a:p>
                <a:endParaRPr lang="en-US" altLang="en-US" sz="2800" dirty="0">
                  <a:solidFill>
                    <a:schemeClr val="hlink"/>
                  </a:solidFill>
                </a:endParaRPr>
              </a:p>
              <a:p>
                <a:pPr lvl="4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800" b="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𝑉𝐼</m:t>
                      </m:r>
                      <m:r>
                        <a:rPr lang="en-US" altLang="en-US" sz="2800" i="1" dirty="0" err="1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en-US" sz="2800" i="1" dirty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en-US" sz="2800" dirty="0">
                  <a:solidFill>
                    <a:schemeClr val="hlink"/>
                  </a:solidFill>
                </a:endParaRPr>
              </a:p>
              <a:p>
                <a:pPr lvl="4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=120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0.50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en-US" sz="2800" i="1" dirty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3600</m:t>
                      </m:r>
                      <m:r>
                        <a:rPr lang="en-US" altLang="en-US" sz="2800" i="1" dirty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altLang="en-US" sz="2800" i="1" dirty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en-US" sz="2800" dirty="0">
                  <a:solidFill>
                    <a:schemeClr val="hlink"/>
                  </a:solidFill>
                </a:endParaRPr>
              </a:p>
              <a:p>
                <a:pPr lvl="4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=216,000 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US" altLang="en-US" sz="2800" dirty="0">
                  <a:solidFill>
                    <a:schemeClr val="hlink"/>
                  </a:solidFill>
                </a:endParaRPr>
              </a:p>
              <a:p>
                <a:pPr lvl="4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=216 </m:t>
                      </m:r>
                      <m:r>
                        <a:rPr lang="en-US" altLang="en-US" sz="2800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𝑘𝐽</m:t>
                      </m:r>
                    </m:oMath>
                  </m:oMathPara>
                </a14:m>
                <a:endParaRPr lang="en-US" altLang="en-US" sz="2800" dirty="0">
                  <a:solidFill>
                    <a:schemeClr val="hlink"/>
                  </a:solidFill>
                </a:endParaRPr>
              </a:p>
            </p:txBody>
          </p:sp>
        </mc:Choice>
        <mc:Fallback xmlns="">
          <p:sp>
            <p:nvSpPr>
              <p:cNvPr id="72707" name="Text Box 3">
                <a:extLst>
                  <a:ext uri="{FF2B5EF4-FFF2-40B4-BE49-F238E27FC236}">
                    <a16:creationId xmlns:a16="http://schemas.microsoft.com/office/drawing/2014/main" id="{60F54058-7B5D-4C7F-9AEE-B7EA1FDF1B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42975" y="2136775"/>
                <a:ext cx="7486650" cy="3935413"/>
              </a:xfrm>
              <a:prstGeom prst="rect">
                <a:avLst/>
              </a:prstGeom>
              <a:blipFill>
                <a:blip r:embed="rId2"/>
                <a:stretch>
                  <a:fillRect l="-1710" t="-170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utoUpdateAnimBg="0"/>
    </p:bld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4139</TotalTime>
  <Words>326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Cambria Math</vt:lpstr>
      <vt:lpstr>Times New Roman</vt:lpstr>
      <vt:lpstr>Verdana</vt:lpstr>
      <vt:lpstr>Wingdings</vt:lpstr>
      <vt:lpstr>Bold Stripes</vt:lpstr>
      <vt:lpstr>Power &amp; Electrical Energy</vt:lpstr>
      <vt:lpstr>What is Electrical Power?</vt:lpstr>
      <vt:lpstr>Power</vt:lpstr>
      <vt:lpstr>Example (Power)</vt:lpstr>
      <vt:lpstr>Power vs. Current and  Power vs. Voltage (Ohmic Materials)</vt:lpstr>
      <vt:lpstr>Energy</vt:lpstr>
      <vt:lpstr>Example (Energy)</vt:lpstr>
    </vt:vector>
  </TitlesOfParts>
  <Company>TEXACO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Potential</dc:title>
  <dc:creator>Charlie</dc:creator>
  <cp:lastModifiedBy>Charlie Ropes</cp:lastModifiedBy>
  <cp:revision>91</cp:revision>
  <dcterms:created xsi:type="dcterms:W3CDTF">2005-02-07T22:48:55Z</dcterms:created>
  <dcterms:modified xsi:type="dcterms:W3CDTF">2023-04-25T21:21:20Z</dcterms:modified>
</cp:coreProperties>
</file>